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FBA59C-D753-46C3-F8F6-24B71894E18C}" v="66" dt="2026-09-14T07:58:29.216"/>
    <p1510:client id="{B1B4010A-CB4D-E012-8F79-C116CB648809}" v="25" dt="2026-09-15T12:45:56.744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4" d="100"/>
          <a:sy n="114" d="100"/>
        </p:scale>
        <p:origin x="150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Öğr. Üyesi Hale ÖKSÜZ ÜÇKAYABAŞI" userId="S::hale.oksuz@fbu.edu.tr::b378946d-39a8-44fa-b51a-adfb056168f1" providerId="AD" clId="Web-{B1B4010A-CB4D-E012-8F79-C116CB648809}"/>
    <pc:docChg chg="modSld">
      <pc:chgData name="Dr. Öğr. Üyesi Hale ÖKSÜZ ÜÇKAYABAŞI" userId="S::hale.oksuz@fbu.edu.tr::b378946d-39a8-44fa-b51a-adfb056168f1" providerId="AD" clId="Web-{B1B4010A-CB4D-E012-8F79-C116CB648809}" dt="2026-09-15T12:45:46.619" v="15"/>
      <pc:docMkLst>
        <pc:docMk/>
      </pc:docMkLst>
      <pc:sldChg chg="modSp">
        <pc:chgData name="Dr. Öğr. Üyesi Hale ÖKSÜZ ÜÇKAYABAŞI" userId="S::hale.oksuz@fbu.edu.tr::b378946d-39a8-44fa-b51a-adfb056168f1" providerId="AD" clId="Web-{B1B4010A-CB4D-E012-8F79-C116CB648809}" dt="2026-09-15T12:45:46.619" v="15"/>
        <pc:sldMkLst>
          <pc:docMk/>
          <pc:sldMk cId="3285909656" sldId="260"/>
        </pc:sldMkLst>
        <pc:graphicFrameChg chg="mod modGraphic">
          <ac:chgData name="Dr. Öğr. Üyesi Hale ÖKSÜZ ÜÇKAYABAŞI" userId="S::hale.oksuz@fbu.edu.tr::b378946d-39a8-44fa-b51a-adfb056168f1" providerId="AD" clId="Web-{B1B4010A-CB4D-E012-8F79-C116CB648809}" dt="2026-09-15T12:45:46.619" v="1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15.09.2026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15.09.2026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415189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Öğr. Gör. BENGİSU KÜÇÜK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81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Microsoft Office User</cp:lastModifiedBy>
  <cp:revision>25</cp:revision>
  <cp:lastPrinted>2022-02-24T09:20:43Z</cp:lastPrinted>
  <dcterms:created xsi:type="dcterms:W3CDTF">2021-04-20T12:55:35Z</dcterms:created>
  <dcterms:modified xsi:type="dcterms:W3CDTF">2026-09-15T12:46:00Z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